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309" r:id="rId9"/>
    <p:sldId id="310" r:id="rId10"/>
    <p:sldId id="263" r:id="rId11"/>
    <p:sldId id="264" r:id="rId12"/>
    <p:sldId id="267" r:id="rId13"/>
    <p:sldId id="268" r:id="rId14"/>
    <p:sldId id="270" r:id="rId15"/>
    <p:sldId id="311" r:id="rId16"/>
    <p:sldId id="312" r:id="rId17"/>
    <p:sldId id="283" r:id="rId18"/>
    <p:sldId id="284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TRẦN MINH KHOA – 18T2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ĐỖ PHÚ HUY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E0858ED9-A6D8-4CD9-73EE-27FAFADE1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7557" y="29641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17">
            <a:extLst>
              <a:ext uri="{FF2B5EF4-FFF2-40B4-BE49-F238E27FC236}">
                <a16:creationId xmlns:a16="http://schemas.microsoft.com/office/drawing/2014/main" id="{FE5AED8A-273A-6E21-5FC9-18931786E3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107" y="260081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10" name="Picture 117">
            <a:extLst>
              <a:ext uri="{FF2B5EF4-FFF2-40B4-BE49-F238E27FC236}">
                <a16:creationId xmlns:a16="http://schemas.microsoft.com/office/drawing/2014/main" id="{B43109EF-4348-B490-7A22-58CFA897F6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57" y="239412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6" presetClass="entr" presetSubtype="2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12" name="Picture 117">
            <a:extLst>
              <a:ext uri="{FF2B5EF4-FFF2-40B4-BE49-F238E27FC236}">
                <a16:creationId xmlns:a16="http://schemas.microsoft.com/office/drawing/2014/main" id="{90840E08-534D-9773-3D58-F49F74542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436" y="17137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282CE6BE-8BA5-DB7A-4A81-5F1520D79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57" y="522738"/>
            <a:ext cx="877528" cy="93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568539"/>
            <a:ext cx="11938715" cy="1930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HỆ THỐNG WEBSITE QUẢN LÝ PHÒNG HỌP ÁP DỤNG TẠI TRUNG TÂM CODEGYM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1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013" y="1131759"/>
            <a:ext cx="8075611" cy="563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đăng ký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B65CF-4C20-582E-67BC-B9EE8B0F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97" b="34428"/>
          <a:stretch/>
        </p:blipFill>
        <p:spPr>
          <a:xfrm>
            <a:off x="2698848" y="1987460"/>
            <a:ext cx="6794303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1982" y="990600"/>
            <a:ext cx="6255955" cy="6121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tìm kiếm phòng trống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0B4B35-CA3C-1FC5-54A7-CDF8F677E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>
          <a:xfrm>
            <a:off x="3581401" y="1510302"/>
            <a:ext cx="4869586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1E2BB58-79CB-98D6-CEB7-E4E88B12B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6" y="1582221"/>
            <a:ext cx="4469259" cy="4774130"/>
          </a:xfrm>
        </p:spPr>
      </p:pic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F9A3FDD4-EF61-58D2-8743-7903FB5B0F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84" y="1582220"/>
            <a:ext cx="4359668" cy="47741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5DA8-8FFF-3828-D34A-752EF8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2A926A-95E6-F7F5-D3EF-B0B06BBF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BAC80E5-0F28-59D2-0B4A-A3D00EDD02E7}"/>
              </a:ext>
            </a:extLst>
          </p:cNvPr>
          <p:cNvSpPr txBox="1">
            <a:spLocks/>
          </p:cNvSpPr>
          <p:nvPr/>
        </p:nvSpPr>
        <p:spPr>
          <a:xfrm>
            <a:off x="1017142" y="1169054"/>
            <a:ext cx="4909335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người dùng_Phản hồi phòng họp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D408574-DE58-6E43-74F9-E8A4162F8DB1}"/>
              </a:ext>
            </a:extLst>
          </p:cNvPr>
          <p:cNvSpPr txBox="1">
            <a:spLocks/>
          </p:cNvSpPr>
          <p:nvPr/>
        </p:nvSpPr>
        <p:spPr>
          <a:xfrm>
            <a:off x="6265524" y="1176272"/>
            <a:ext cx="4601109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người dùng_Phản hồi kỹ thuật</a:t>
            </a:r>
          </a:p>
        </p:txBody>
      </p:sp>
    </p:spTree>
    <p:extLst>
      <p:ext uri="{BB962C8B-B14F-4D97-AF65-F5344CB8AC3E}">
        <p14:creationId xmlns:p14="http://schemas.microsoft.com/office/powerpoint/2010/main" val="5912969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5DA8-8FFF-3828-D34A-752EF8A3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2A926A-95E6-F7F5-D3EF-B0B06BBF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BAC80E5-0F28-59D2-0B4A-A3D00EDD02E7}"/>
              </a:ext>
            </a:extLst>
          </p:cNvPr>
          <p:cNvSpPr txBox="1">
            <a:spLocks/>
          </p:cNvSpPr>
          <p:nvPr/>
        </p:nvSpPr>
        <p:spPr>
          <a:xfrm>
            <a:off x="1017142" y="1169054"/>
            <a:ext cx="4909335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admin_xử lý phản hồi phòng họp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D408574-DE58-6E43-74F9-E8A4162F8DB1}"/>
              </a:ext>
            </a:extLst>
          </p:cNvPr>
          <p:cNvSpPr txBox="1">
            <a:spLocks/>
          </p:cNvSpPr>
          <p:nvPr/>
        </p:nvSpPr>
        <p:spPr>
          <a:xfrm>
            <a:off x="6265524" y="1176272"/>
            <a:ext cx="4601109" cy="58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l">
              <a:buNone/>
            </a:pPr>
            <a:r>
              <a:rPr lang="en-US" sz="2000"/>
              <a:t>Trang admin_Xử lý phản hồi kỹ thuật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7B1A80-1DC7-AEA3-8438-FDC37BF03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7" y="1654139"/>
            <a:ext cx="4452990" cy="4535524"/>
          </a:xfrm>
        </p:spPr>
      </p:pic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BB8840D7-502C-82B4-DB51-F559354D57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42" y="1654139"/>
            <a:ext cx="4363091" cy="4535524"/>
          </a:xfrm>
        </p:spPr>
      </p:pic>
    </p:spTree>
    <p:extLst>
      <p:ext uri="{BB962C8B-B14F-4D97-AF65-F5344CB8AC3E}">
        <p14:creationId xmlns:p14="http://schemas.microsoft.com/office/powerpoint/2010/main" val="261030835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7843" y="979470"/>
            <a:ext cx="5119538" cy="571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admin_Quản lý tài sản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1D2A-3B13-4E99-AE6E-8960AB7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4226FA-E2A8-3E38-E400-E11E5EFC9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2"/>
          <a:stretch/>
        </p:blipFill>
        <p:spPr>
          <a:xfrm>
            <a:off x="2991953" y="1664414"/>
            <a:ext cx="6762897" cy="45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47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6512" y="1031208"/>
            <a:ext cx="6219379" cy="623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a</a:t>
            </a:r>
            <a:r>
              <a:rPr lang="vi-VN" sz="2400"/>
              <a:t>dmin_Quản lý người dùng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0037-AB26-4F2E-ABB9-5EC1DF3B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642B9-7155-68C3-1B16-74F8AD92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1"/>
          <a:stretch/>
        </p:blipFill>
        <p:spPr>
          <a:xfrm>
            <a:off x="2714551" y="1620112"/>
            <a:ext cx="6762897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2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593"/>
            <a:ext cx="10515600" cy="4149602"/>
          </a:xfrm>
        </p:spPr>
        <p:txBody>
          <a:bodyPr/>
          <a:lstStyle/>
          <a:p>
            <a:r>
              <a:rPr lang="en-US" sz="3200" err="1"/>
              <a:t>Kết</a:t>
            </a:r>
            <a:r>
              <a:rPr lang="en-US" sz="3200"/>
              <a:t> </a:t>
            </a:r>
            <a:r>
              <a:rPr lang="en-US" sz="3200" err="1"/>
              <a:t>quả</a:t>
            </a:r>
            <a:r>
              <a:rPr lang="en-US" sz="3200"/>
              <a:t> </a:t>
            </a:r>
            <a:r>
              <a:rPr lang="en-US" sz="3200" err="1"/>
              <a:t>đạt</a:t>
            </a:r>
            <a:r>
              <a:rPr lang="en-US" sz="3200"/>
              <a:t> </a:t>
            </a:r>
            <a:r>
              <a:rPr lang="en-US" sz="3200" err="1"/>
              <a:t>được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thành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website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phòng họp áp dụng tại trung tâm CodeGym Đà Nẵng.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Thực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các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đã </a:t>
            </a:r>
            <a:r>
              <a:rPr lang="en-US" sz="2800" err="1"/>
              <a:t>đề</a:t>
            </a:r>
            <a:r>
              <a:rPr lang="en-US" sz="2800"/>
              <a:t> ra.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Tìm hiểu và nắm bắt được các công cụ thiết kế web</a:t>
            </a:r>
            <a:r>
              <a:rPr lang="en-US" sz="2800"/>
              <a:t> </a:t>
            </a:r>
            <a:r>
              <a:rPr lang="en-US" sz="2800" err="1"/>
              <a:t>và</a:t>
            </a:r>
            <a:r>
              <a:rPr lang="en-US" sz="2800"/>
              <a:t> </a:t>
            </a:r>
            <a:r>
              <a:rPr lang="en-US" sz="2800" err="1"/>
              <a:t>nâng</a:t>
            </a:r>
            <a:r>
              <a:rPr lang="en-US" sz="2800"/>
              <a:t> </a:t>
            </a:r>
            <a:r>
              <a:rPr lang="en-US" sz="2800" err="1"/>
              <a:t>cao</a:t>
            </a:r>
            <a:r>
              <a:rPr lang="en-US" sz="2800"/>
              <a:t> </a:t>
            </a:r>
            <a:r>
              <a:rPr lang="en-US" sz="2800" err="1"/>
              <a:t>khả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học</a:t>
            </a:r>
            <a:r>
              <a:rPr lang="en-US" sz="2800"/>
              <a:t>, </a:t>
            </a:r>
            <a:r>
              <a:rPr lang="en-US" sz="2800" err="1"/>
              <a:t>tự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hiểu</a:t>
            </a:r>
            <a:r>
              <a:rPr lang="en-US" sz="2800"/>
              <a:t> </a:t>
            </a:r>
            <a:r>
              <a:rPr lang="en-US" sz="2800" err="1"/>
              <a:t>của</a:t>
            </a:r>
            <a:r>
              <a:rPr lang="en-US" sz="2800"/>
              <a:t> </a:t>
            </a:r>
            <a:r>
              <a:rPr lang="en-US" sz="2800" err="1"/>
              <a:t>bản</a:t>
            </a:r>
            <a:r>
              <a:rPr lang="en-US" sz="2800"/>
              <a:t> </a:t>
            </a:r>
            <a:r>
              <a:rPr lang="en-US" sz="2800" err="1"/>
              <a:t>thân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910"/>
            <a:ext cx="10515600" cy="3296847"/>
          </a:xfrm>
        </p:spPr>
        <p:txBody>
          <a:bodyPr/>
          <a:lstStyle/>
          <a:p>
            <a:r>
              <a:rPr lang="en-US" sz="3200" err="1"/>
              <a:t>Hướng</a:t>
            </a:r>
            <a:r>
              <a:rPr lang="en-US" sz="3200"/>
              <a:t> </a:t>
            </a:r>
            <a:r>
              <a:rPr lang="en-US" sz="3200" err="1"/>
              <a:t>phát</a:t>
            </a:r>
            <a:r>
              <a:rPr lang="en-US" sz="3200"/>
              <a:t> </a:t>
            </a:r>
            <a:r>
              <a:rPr lang="en-US" sz="3200" err="1"/>
              <a:t>triển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thêm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chức</a:t>
            </a:r>
            <a:r>
              <a:rPr lang="en-US" sz="2800"/>
              <a:t> </a:t>
            </a:r>
            <a:r>
              <a:rPr lang="en-US" sz="2800" err="1"/>
              <a:t>năng</a:t>
            </a:r>
            <a:r>
              <a:rPr lang="en-US" sz="2800"/>
              <a:t> </a:t>
            </a:r>
            <a:r>
              <a:rPr lang="en-US" sz="2800" err="1"/>
              <a:t>mới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Tối ưu hóa hệ thống để website hoạt động nhanh hơn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vi-VN" sz="2800"/>
              <a:t>Nâng cấp và hoàn thiện giao diện người dùng,</a:t>
            </a:r>
            <a:r>
              <a:rPr lang="en-US" sz="2800"/>
              <a:t> </a:t>
            </a:r>
            <a:r>
              <a:rPr lang="vi-VN" sz="2800"/>
              <a:t>các chức năng và tính bảo mật của hệ thống</a:t>
            </a:r>
            <a:r>
              <a:rPr lang="en-US" sz="280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18</a:t>
            </a:fld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EE2FAD7-64FF-566D-B997-4559BE9B5196}"/>
              </a:ext>
            </a:extLst>
          </p:cNvPr>
          <p:cNvSpPr/>
          <p:nvPr/>
        </p:nvSpPr>
        <p:spPr>
          <a:xfrm>
            <a:off x="1994933" y="1637414"/>
            <a:ext cx="8202133" cy="2977116"/>
          </a:xfrm>
          <a:prstGeom prst="roundRect">
            <a:avLst>
              <a:gd name="adj" fmla="val 5768"/>
            </a:avLst>
          </a:prstGeom>
          <a:solidFill>
            <a:schemeClr val="bg2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Xin chân thành cảm ơn quý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hầy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(Cô)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trong hội đồng bảo vệ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 án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đã lắng nghe và đọc giúp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rất mong hội đồng góp ý để </a:t>
            </a:r>
            <a:r>
              <a:rPr 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 cáo</a:t>
            </a:r>
            <a:r>
              <a:rPr lang="vi-V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 tốt hơn. 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ea typeface="Tiffany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3200" err="1"/>
              <a:t>Xây</a:t>
            </a:r>
            <a:r>
              <a:rPr lang="en-US" sz="3200"/>
              <a:t> </a:t>
            </a:r>
            <a:r>
              <a:rPr lang="en-US" sz="3200" err="1"/>
              <a:t>dựng</a:t>
            </a:r>
            <a:r>
              <a:rPr lang="en-US" sz="3200"/>
              <a:t> website </a:t>
            </a:r>
            <a:r>
              <a:rPr lang="en-US" sz="3200" err="1"/>
              <a:t>quản</a:t>
            </a:r>
            <a:r>
              <a:rPr lang="en-US" sz="3200"/>
              <a:t> </a:t>
            </a:r>
            <a:r>
              <a:rPr lang="en-US" sz="3200" err="1"/>
              <a:t>lý</a:t>
            </a:r>
            <a:r>
              <a:rPr lang="en-US" sz="3200"/>
              <a:t> </a:t>
            </a:r>
            <a:r>
              <a:rPr lang="en-US" sz="3200" err="1"/>
              <a:t>phòng</a:t>
            </a:r>
            <a:r>
              <a:rPr lang="en-US" sz="3200"/>
              <a:t> </a:t>
            </a:r>
            <a:r>
              <a:rPr lang="en-US" sz="3200" err="1"/>
              <a:t>họp</a:t>
            </a:r>
            <a:r>
              <a:rPr lang="en-US" sz="3200"/>
              <a:t> </a:t>
            </a:r>
            <a:r>
              <a:rPr lang="en-US" sz="3200" err="1"/>
              <a:t>áp</a:t>
            </a:r>
            <a:r>
              <a:rPr lang="en-US" sz="3200"/>
              <a:t> </a:t>
            </a:r>
            <a:r>
              <a:rPr lang="en-US" sz="3200" err="1"/>
              <a:t>dụng</a:t>
            </a:r>
            <a:r>
              <a:rPr lang="en-US" sz="3200"/>
              <a:t> </a:t>
            </a:r>
            <a:r>
              <a:rPr lang="en-US" sz="3200" err="1"/>
              <a:t>tại</a:t>
            </a:r>
            <a:r>
              <a:rPr lang="en-US" sz="3200"/>
              <a:t> </a:t>
            </a:r>
            <a:r>
              <a:rPr lang="en-US" sz="3200" err="1"/>
              <a:t>trung</a:t>
            </a:r>
            <a:r>
              <a:rPr lang="en-US" sz="3200"/>
              <a:t> </a:t>
            </a:r>
            <a:r>
              <a:rPr lang="en-US" sz="3200" err="1"/>
              <a:t>tâm</a:t>
            </a:r>
            <a:r>
              <a:rPr lang="en-US" sz="3200"/>
              <a:t> </a:t>
            </a:r>
            <a:r>
              <a:rPr lang="en-US" sz="3200" err="1"/>
              <a:t>CodeGym</a:t>
            </a:r>
            <a:r>
              <a:rPr lang="en-US" sz="3200"/>
              <a:t> </a:t>
            </a:r>
            <a:r>
              <a:rPr lang="en-US" sz="3200" err="1"/>
              <a:t>Đà</a:t>
            </a:r>
            <a:r>
              <a:rPr lang="en-US" sz="3200"/>
              <a:t> </a:t>
            </a:r>
            <a:r>
              <a:rPr lang="en-US" sz="3200" err="1"/>
              <a:t>Nẵng</a:t>
            </a:r>
            <a:r>
              <a:rPr lang="en-US" sz="320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tiềm</a:t>
            </a:r>
            <a:r>
              <a:rPr lang="en-US" sz="2800"/>
              <a:t> </a:t>
            </a:r>
            <a:r>
              <a:rPr lang="en-US" sz="2800" err="1"/>
              <a:t>kiếm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trở</a:t>
            </a:r>
            <a:r>
              <a:rPr lang="en-US" sz="2800"/>
              <a:t> </a:t>
            </a:r>
            <a:r>
              <a:rPr lang="en-US" sz="2800" err="1"/>
              <a:t>nên</a:t>
            </a:r>
            <a:r>
              <a:rPr lang="en-US" sz="280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Thuận</a:t>
            </a:r>
            <a:r>
              <a:rPr lang="en-US" sz="2400"/>
              <a:t> lợi.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Dễ</a:t>
            </a:r>
            <a:r>
              <a:rPr lang="en-US" sz="2400"/>
              <a:t> dàng.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err="1"/>
              <a:t>Giúp</a:t>
            </a:r>
            <a:r>
              <a:rPr lang="en-US" sz="2800"/>
              <a:t> </a:t>
            </a:r>
            <a:r>
              <a:rPr lang="en-US" sz="2800" err="1"/>
              <a:t>cho</a:t>
            </a:r>
            <a:r>
              <a:rPr lang="en-US" sz="2800"/>
              <a:t> </a:t>
            </a: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teamwork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công</a:t>
            </a:r>
            <a:r>
              <a:rPr lang="en-US" sz="2400"/>
              <a:t> </a:t>
            </a:r>
            <a:r>
              <a:rPr lang="en-US" sz="2400" err="1"/>
              <a:t>sức</a:t>
            </a:r>
            <a:r>
              <a:rPr lang="en-US" sz="2400"/>
              <a:t>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đặt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trước</a:t>
            </a:r>
            <a:r>
              <a:rPr lang="en-US" sz="2400"/>
              <a:t>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551399"/>
            <a:ext cx="10809270" cy="4171308"/>
          </a:xfrm>
        </p:spPr>
        <p:txBody>
          <a:bodyPr>
            <a:normAutofit lnSpcReduction="10000"/>
          </a:bodyPr>
          <a:lstStyle/>
          <a:p>
            <a:r>
              <a:rPr lang="en-US" sz="3200" err="1"/>
              <a:t>Khảo</a:t>
            </a:r>
            <a:r>
              <a:rPr lang="en-US" sz="3200"/>
              <a:t> </a:t>
            </a:r>
            <a:r>
              <a:rPr lang="en-US" sz="3200" err="1"/>
              <a:t>sát</a:t>
            </a:r>
            <a:r>
              <a:rPr lang="en-US" sz="3200"/>
              <a:t> </a:t>
            </a:r>
            <a:r>
              <a:rPr lang="en-US" sz="3200" err="1"/>
              <a:t>thực</a:t>
            </a:r>
            <a:r>
              <a:rPr lang="en-US" sz="3200"/>
              <a:t> </a:t>
            </a:r>
            <a:r>
              <a:rPr lang="en-US" sz="3200" err="1"/>
              <a:t>tế</a:t>
            </a:r>
            <a:endParaRPr lang="en-US" sz="32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thống</a:t>
            </a:r>
            <a:r>
              <a:rPr lang="en-US" sz="2800"/>
              <a:t> </a:t>
            </a:r>
            <a:r>
              <a:rPr lang="en-US" sz="2800" err="1"/>
              <a:t>quản</a:t>
            </a:r>
            <a:r>
              <a:rPr lang="en-US" sz="2800"/>
              <a:t> </a:t>
            </a:r>
            <a:r>
              <a:rPr lang="en-US" sz="2800" err="1"/>
              <a:t>lý</a:t>
            </a:r>
            <a:r>
              <a:rPr lang="en-US" sz="2800"/>
              <a:t> </a:t>
            </a:r>
            <a:r>
              <a:rPr lang="en-US" sz="2800" err="1"/>
              <a:t>đặt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hiện</a:t>
            </a:r>
            <a:r>
              <a:rPr lang="en-US" sz="2800"/>
              <a:t> nay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một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trung</a:t>
            </a:r>
            <a:r>
              <a:rPr lang="en-US" sz="2800"/>
              <a:t> </a:t>
            </a:r>
            <a:r>
              <a:rPr lang="en-US" sz="2800" err="1"/>
              <a:t>tâm</a:t>
            </a:r>
            <a:r>
              <a:rPr lang="en-US" sz="2800"/>
              <a:t> </a:t>
            </a:r>
            <a:r>
              <a:rPr lang="en-US" sz="2800" err="1"/>
              <a:t>hoặc</a:t>
            </a:r>
            <a:r>
              <a:rPr lang="en-US" sz="2800"/>
              <a:t> </a:t>
            </a:r>
            <a:r>
              <a:rPr lang="en-US" sz="2800" err="1"/>
              <a:t>công</a:t>
            </a:r>
            <a:r>
              <a:rPr lang="en-US" sz="2800"/>
              <a:t> ty </a:t>
            </a:r>
            <a:r>
              <a:rPr lang="en-US" sz="2800" err="1"/>
              <a:t>chưa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triển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tìm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họp</a:t>
            </a:r>
            <a:r>
              <a:rPr lang="en-US" sz="2800"/>
              <a:t> </a:t>
            </a:r>
            <a:r>
              <a:rPr lang="en-US" sz="2800" err="1"/>
              <a:t>phải</a:t>
            </a:r>
            <a:r>
              <a:rPr lang="en-US" sz="2800"/>
              <a:t> </a:t>
            </a:r>
            <a:r>
              <a:rPr lang="en-US" sz="2800" err="1"/>
              <a:t>chạy</a:t>
            </a:r>
            <a:r>
              <a:rPr lang="en-US" sz="2800"/>
              <a:t> </a:t>
            </a:r>
            <a:r>
              <a:rPr lang="en-US" sz="2800" err="1"/>
              <a:t>đi</a:t>
            </a:r>
            <a:r>
              <a:rPr lang="en-US" sz="2800"/>
              <a:t> </a:t>
            </a:r>
            <a:r>
              <a:rPr lang="en-US" sz="2800" err="1"/>
              <a:t>xem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phòng</a:t>
            </a:r>
            <a:r>
              <a:rPr lang="en-US" sz="2800"/>
              <a:t> </a:t>
            </a:r>
            <a:r>
              <a:rPr lang="en-US" sz="2800" err="1"/>
              <a:t>trống</a:t>
            </a:r>
            <a:r>
              <a:rPr lang="en-US" sz="2800"/>
              <a:t> không</a:t>
            </a:r>
          </a:p>
          <a:p>
            <a:pPr lvl="2"/>
            <a:r>
              <a:rPr lang="en-US" sz="2400" err="1"/>
              <a:t>Mất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gian.</a:t>
            </a:r>
          </a:p>
          <a:p>
            <a:pPr lvl="2"/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trùng</a:t>
            </a:r>
            <a:r>
              <a:rPr lang="en-US" sz="2400"/>
              <a:t> </a:t>
            </a:r>
            <a:r>
              <a:rPr lang="en-US" sz="2400" err="1"/>
              <a:t>phòng</a:t>
            </a:r>
            <a:r>
              <a:rPr lang="en-US" sz="2400"/>
              <a:t> </a:t>
            </a:r>
            <a:r>
              <a:rPr lang="en-US" sz="2400" err="1"/>
              <a:t>họp</a:t>
            </a:r>
            <a:r>
              <a:rPr lang="en-US" sz="2400"/>
              <a:t> </a:t>
            </a:r>
            <a:r>
              <a:rPr lang="en-US" sz="2400" err="1"/>
              <a:t>thường</a:t>
            </a:r>
            <a:r>
              <a:rPr lang="en-US" sz="2400"/>
              <a:t> </a:t>
            </a:r>
            <a:r>
              <a:rPr lang="en-US" sz="2400" err="1"/>
              <a:t>xuyên</a:t>
            </a:r>
            <a:r>
              <a:rPr lang="en-US" sz="2400"/>
              <a:t> </a:t>
            </a:r>
            <a:r>
              <a:rPr lang="en-US" sz="2400" err="1"/>
              <a:t>xảy</a:t>
            </a:r>
            <a:r>
              <a:rPr lang="en-US" sz="2400"/>
              <a:t> </a:t>
            </a:r>
            <a:r>
              <a:rPr lang="en-US" sz="2400" err="1"/>
              <a:t>ra.</a:t>
            </a:r>
            <a:endParaRPr lang="en-US" sz="24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chi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Xem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Phản hồi phòng họp, phản hồi lỗi kỹ thuật(gửi về cho admin).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4399704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1C68-EEBC-58A9-54F4-F76FCCED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DB4-4DCA-DA64-20A2-57501C32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416"/>
            <a:ext cx="10515600" cy="5321870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họp(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),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/>
              <a:t> </a:t>
            </a:r>
            <a:r>
              <a:rPr lang="en-US" err="1"/>
              <a:t>họp</a:t>
            </a:r>
            <a:r>
              <a:rPr lang="en-US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Đăng ký phòng, quản lý lịch sử đăng ký phòng.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Thống kê số lần đặt phòng họp.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danh sách phản hồi, tìm kiếm, xóa phản hồi.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Xử lý phản hồi phòng họp(gửi lại cho user), xem thông báo.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Xem thông tin cá nhân, đổi mật khẩu, đăng nhập, đăng xuất.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Quản lý người dùng, quản lý tài sản trong mỗi phòng họp.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BCC7-815C-1BD6-D899-48630401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57590280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8E4C9924-7749-F61A-E926-8DB77C11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6" y="986319"/>
            <a:ext cx="8835774" cy="5735156"/>
          </a:xfrm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417833"/>
            <a:ext cx="10860640" cy="4294454"/>
          </a:xfrm>
        </p:spPr>
        <p:txBody>
          <a:bodyPr/>
          <a:lstStyle/>
          <a:p>
            <a:r>
              <a:rPr lang="en-US" sz="3200"/>
              <a:t>MySQL(MySQL Workbench)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Thiết</a:t>
            </a:r>
            <a:r>
              <a:rPr lang="en-US" sz="2800"/>
              <a:t> </a:t>
            </a:r>
            <a:r>
              <a:rPr lang="en-US" sz="2800" err="1"/>
              <a:t>kế</a:t>
            </a:r>
            <a:r>
              <a:rPr lang="en-US" sz="2800"/>
              <a:t> </a:t>
            </a:r>
            <a:r>
              <a:rPr lang="en-US" sz="2800" err="1"/>
              <a:t>cơ</a:t>
            </a:r>
            <a:r>
              <a:rPr lang="en-US" sz="2800"/>
              <a:t> </a:t>
            </a:r>
            <a:r>
              <a:rPr lang="en-US" sz="2800" err="1"/>
              <a:t>sở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liệu.</a:t>
            </a:r>
          </a:p>
          <a:p>
            <a:r>
              <a:rPr lang="en-US" sz="3200" err="1"/>
              <a:t>Ngôn</a:t>
            </a:r>
            <a:r>
              <a:rPr lang="en-US" sz="3200"/>
              <a:t> ngữ: Java – Spring Framework (IntelliJ IDEA)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back-end.</a:t>
            </a:r>
          </a:p>
          <a:p>
            <a:r>
              <a:rPr lang="en-US" sz="3200"/>
              <a:t>Bootstrap, Typescript – Angular Framework (WebStorm)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front-end.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949015"/>
            <a:ext cx="7923028" cy="539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Đặt phòng họp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  <p:pic>
        <p:nvPicPr>
          <p:cNvPr id="13" name="Picture 1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9C62A8B-9B5A-263E-C6BF-5338F780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9" b="23721"/>
          <a:stretch/>
        </p:blipFill>
        <p:spPr>
          <a:xfrm>
            <a:off x="2958957" y="1488558"/>
            <a:ext cx="6431623" cy="523121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3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540</TotalTime>
  <Words>696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PITVN Community</cp:lastModifiedBy>
  <cp:revision>110</cp:revision>
  <dcterms:created xsi:type="dcterms:W3CDTF">2022-02-17T14:20:42Z</dcterms:created>
  <dcterms:modified xsi:type="dcterms:W3CDTF">2022-06-24T13:25:36Z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